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58" r:id="rId6"/>
    <p:sldId id="266" r:id="rId7"/>
    <p:sldId id="264" r:id="rId8"/>
    <p:sldId id="259" r:id="rId9"/>
    <p:sldId id="262" r:id="rId10"/>
    <p:sldId id="263" r:id="rId11"/>
    <p:sldId id="265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89BA6-0683-43E6-B8D3-A22E903D95B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CF18-9826-4E2B-8882-722B0FEF8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CF18-9826-4E2B-8882-722B0FEF8B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CF18-9826-4E2B-8882-722B0FEF8BC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58FF-67EF-4CA9-956D-1802C9112C5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EBDE-370F-4A7D-9788-E73705EC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68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STUDENTS SELECTED FOR INTERNSHIP IN </a:t>
            </a:r>
            <a:r>
              <a:rPr lang="en-US" sz="3600" b="1" i="1" u="sng" dirty="0" smtClean="0">
                <a:solidFill>
                  <a:schemeClr val="accent6">
                    <a:lumMod val="50000"/>
                  </a:schemeClr>
                </a:solidFill>
              </a:rPr>
              <a:t>INVESTOSURE</a:t>
            </a: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chemeClr val="tx2"/>
                </a:solidFill>
              </a:rPr>
              <a:t>ARE :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neeraj\Desktop\New folder (2)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95400"/>
            <a:ext cx="37338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47244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SNEHA - BBA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41910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SHUBHANGI KATYAL - BBA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6576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SHIVI GUPTA -  BBA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4478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PRERNA - BBA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0" y="3962400"/>
            <a:ext cx="152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PRIYA - BBA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20574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RITIN AGGARWAL - BBA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25908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SARTHAK WADHWA - BBA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31242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SHIV PADAM SHARMA - BBA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24200" y="36576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MUKUL - BBA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43200" y="31242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MAHAK - BBA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24200" y="25908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LAVISHA - BBA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90800" y="20574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KRISHAN MURTI - BBA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57800" y="29718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KHUSHAL AHUJA - BBA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67000" y="41910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NARAYAN GROVER - BBA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24200" y="47244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NIKITA - BBA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48000" y="57912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PARIDHI GOEL - BBA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62000" y="57912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JYOTI - BBA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667000" y="52578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PALLAVI - BBA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8600" y="52578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DIVYAM - BBA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00" y="4572000"/>
            <a:ext cx="152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SANJUL - BBA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543800" y="5867400"/>
            <a:ext cx="1600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YUKTA - BBA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4000" y="64008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YOGESH GROVER - BBA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257800" y="57912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YACHNA - BBA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105400" y="52578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VIPUL GOYAL - BBA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334000" y="47244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VANSHIKA - BBA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181600" y="41148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SIMRAN - BBA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543800" y="5257800"/>
            <a:ext cx="1600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VANSH - BBA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334000" y="35814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RUBY - BBA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743200" y="640080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RITIKA GOEL - BBA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4800" y="6324600"/>
            <a:ext cx="20574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KAPIL GUPTA - BBA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neeraj\Desktop\New folder (2)\IMG-20200425-WA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534400" cy="47244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04800" y="457200"/>
            <a:ext cx="2667000" cy="533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CRITICAL THINKING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172200" y="457200"/>
            <a:ext cx="2667000" cy="533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STRATEGISING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276600" y="457200"/>
            <a:ext cx="2667000" cy="533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INNOVATION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72200" y="6096000"/>
            <a:ext cx="2667000" cy="533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CONCEPTULISING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200400" y="6096000"/>
            <a:ext cx="2667000" cy="533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TEAM BUILDING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6096000"/>
            <a:ext cx="2667000" cy="533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SUMMARISING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raj\Desktop\New folder (2)\IMG-20200425-WA0025.jpg"/>
          <p:cNvPicPr>
            <a:picLocks noChangeAspect="1" noChangeArrowheads="1"/>
          </p:cNvPicPr>
          <p:nvPr/>
        </p:nvPicPr>
        <p:blipFill>
          <a:blip r:embed="rId2"/>
          <a:srcRect t="9302" b="9302"/>
          <a:stretch>
            <a:fillRect/>
          </a:stretch>
        </p:blipFill>
        <p:spPr bwMode="auto">
          <a:xfrm>
            <a:off x="0" y="3200400"/>
            <a:ext cx="4191000" cy="3657600"/>
          </a:xfrm>
          <a:prstGeom prst="rect">
            <a:avLst/>
          </a:prstGeom>
          <a:noFill/>
        </p:spPr>
      </p:pic>
      <p:pic>
        <p:nvPicPr>
          <p:cNvPr id="1027" name="Picture 3" descr="C:\Users\neeraj\Desktop\New folder (2)\IMG-20200425-WA0026.jpg"/>
          <p:cNvPicPr>
            <a:picLocks noChangeAspect="1" noChangeArrowheads="1"/>
          </p:cNvPicPr>
          <p:nvPr/>
        </p:nvPicPr>
        <p:blipFill>
          <a:blip r:embed="rId3"/>
          <a:srcRect t="8889" b="4444"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Faculties actively participated in the session leading to a more analytical approach towards problem solving. This session helped participants to enhance their teaching pedagogy and motivated them to replicate the same.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raj\Desktop\New folder (2)\images (5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09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438400" y="3581400"/>
            <a:ext cx="3048000" cy="1143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TRAINING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5867400" y="3657600"/>
            <a:ext cx="3048000" cy="1143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PERSONAL GROWTH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4572000" y="2362200"/>
            <a:ext cx="3048000" cy="990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DEVELOPMENT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533400" y="2362200"/>
            <a:ext cx="3124200" cy="838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SKILLS</a:t>
            </a:r>
            <a:endParaRPr lang="en-US" sz="2400" b="1" dirty="0"/>
          </a:p>
        </p:txBody>
      </p:sp>
      <p:sp>
        <p:nvSpPr>
          <p:cNvPr id="13" name="Freeform 12"/>
          <p:cNvSpPr/>
          <p:nvPr/>
        </p:nvSpPr>
        <p:spPr>
          <a:xfrm>
            <a:off x="2148114" y="3309257"/>
            <a:ext cx="720877" cy="672496"/>
          </a:xfrm>
          <a:custGeom>
            <a:avLst/>
            <a:gdLst>
              <a:gd name="connsiteX0" fmla="*/ 72572 w 720877"/>
              <a:gd name="connsiteY0" fmla="*/ 43543 h 672496"/>
              <a:gd name="connsiteX1" fmla="*/ 580572 w 720877"/>
              <a:gd name="connsiteY1" fmla="*/ 551543 h 672496"/>
              <a:gd name="connsiteX2" fmla="*/ 624115 w 720877"/>
              <a:gd name="connsiteY2" fmla="*/ 580572 h 672496"/>
              <a:gd name="connsiteX3" fmla="*/ 0 w 720877"/>
              <a:gd name="connsiteY3" fmla="*/ 0 h 67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877" h="672496">
                <a:moveTo>
                  <a:pt x="72572" y="43543"/>
                </a:moveTo>
                <a:lnTo>
                  <a:pt x="580572" y="551543"/>
                </a:lnTo>
                <a:cubicBezTo>
                  <a:pt x="672496" y="641048"/>
                  <a:pt x="720877" y="672496"/>
                  <a:pt x="624115" y="580572"/>
                </a:cubicBezTo>
                <a:cubicBezTo>
                  <a:pt x="527353" y="488648"/>
                  <a:pt x="263676" y="24432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72000" y="3338286"/>
            <a:ext cx="711200" cy="725714"/>
          </a:xfrm>
          <a:custGeom>
            <a:avLst/>
            <a:gdLst>
              <a:gd name="connsiteX0" fmla="*/ 0 w 711200"/>
              <a:gd name="connsiteY0" fmla="*/ 725714 h 725714"/>
              <a:gd name="connsiteX1" fmla="*/ 711200 w 711200"/>
              <a:gd name="connsiteY1" fmla="*/ 0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1200" h="725714">
                <a:moveTo>
                  <a:pt x="0" y="725714"/>
                </a:moveTo>
                <a:lnTo>
                  <a:pt x="7112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691086" y="3439886"/>
            <a:ext cx="290285" cy="508000"/>
          </a:xfrm>
          <a:custGeom>
            <a:avLst/>
            <a:gdLst>
              <a:gd name="connsiteX0" fmla="*/ 0 w 290285"/>
              <a:gd name="connsiteY0" fmla="*/ 0 h 508000"/>
              <a:gd name="connsiteX1" fmla="*/ 290285 w 290285"/>
              <a:gd name="connsiteY1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285" h="508000">
                <a:moveTo>
                  <a:pt x="0" y="0"/>
                </a:moveTo>
                <a:lnTo>
                  <a:pt x="290285" y="5080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C:\Users\neeraj\Desktop\New folder (2)\images (5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eraj\Desktop\New folder (2)\download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33800" cy="4343400"/>
          </a:xfrm>
          <a:prstGeom prst="rect">
            <a:avLst/>
          </a:prstGeom>
          <a:noFill/>
        </p:spPr>
      </p:pic>
      <p:pic>
        <p:nvPicPr>
          <p:cNvPr id="4099" name="Picture 3" descr="C:\Users\neeraj\Desktop\New folder (2)\images (55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81200"/>
            <a:ext cx="2819400" cy="2362200"/>
          </a:xfrm>
          <a:prstGeom prst="rect">
            <a:avLst/>
          </a:prstGeom>
          <a:noFill/>
        </p:spPr>
      </p:pic>
      <p:pic>
        <p:nvPicPr>
          <p:cNvPr id="4100" name="Picture 4" descr="C:\Users\neeraj\Desktop\New folder (2)\images (49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57400"/>
            <a:ext cx="4038600" cy="4800600"/>
          </a:xfrm>
          <a:prstGeom prst="rect">
            <a:avLst/>
          </a:prstGeom>
          <a:noFill/>
        </p:spPr>
      </p:pic>
      <p:pic>
        <p:nvPicPr>
          <p:cNvPr id="7" name="Picture 6" descr="C:\Users\neeraj\Desktop\New folder (2)\IMG-20200424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0"/>
            <a:ext cx="5638800" cy="2057400"/>
          </a:xfrm>
          <a:prstGeom prst="rect">
            <a:avLst/>
          </a:prstGeom>
          <a:noFill/>
        </p:spPr>
      </p:pic>
      <p:pic>
        <p:nvPicPr>
          <p:cNvPr id="8" name="Picture 5" descr="C:\Users\neeraj\Desktop\New folder (2)\IMG-20200424-WA0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5105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raj\Desktop\20200502_015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eraj\Desktop\New folder (2)\20200429_000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5638800"/>
            <a:ext cx="75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APRIL 2020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raj\Desktop\New folder\20200305_2049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09800"/>
            <a:ext cx="861060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BottomLef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  <a:cs typeface="Arabic Typesetting" pitchFamily="66" charset="-78"/>
              </a:rPr>
              <a:t> VISION:  </a:t>
            </a:r>
          </a:p>
          <a:p>
            <a:pPr algn="ctr"/>
            <a:r>
              <a:rPr lang="en-US" sz="2800" b="1" dirty="0" smtClean="0">
                <a:cs typeface="Arabic Typesetting" pitchFamily="66" charset="-78"/>
              </a:rPr>
              <a:t>To provide business and administration knowledge to individuals so as they learn to handle and manage the operations of business in competitive environment.</a:t>
            </a:r>
            <a:endParaRPr lang="en-US" sz="2800" b="1" dirty="0"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6720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MISSION: </a:t>
            </a: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sz="2400" b="1" u="sng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 </a:t>
            </a:r>
          </a:p>
          <a:p>
            <a:pPr algn="ctr"/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:</a:t>
            </a:r>
            <a:r>
              <a:rPr lang="en-US" sz="2800" b="1" dirty="0" smtClean="0"/>
              <a:t> to teach basic knowledge, skills and aptitude regarding business activities for running the business.</a:t>
            </a:r>
          </a:p>
          <a:p>
            <a:pPr algn="ctr"/>
            <a:r>
              <a:rPr lang="en-US" sz="2800" b="1" dirty="0" smtClean="0"/>
              <a:t>:  to provide an opportunity of higher education in the field of business administration.</a:t>
            </a:r>
            <a:r>
              <a:rPr lang="en-US" sz="2800" b="1" dirty="0"/>
              <a:t> 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33800" y="1066800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purpose of education is to teach budding managers to think and develop a capacity to reason our facts. </a:t>
            </a:r>
            <a:r>
              <a:rPr lang="en-US" sz="2000" b="1" i="1" dirty="0" smtClean="0">
                <a:solidFill>
                  <a:srgbClr val="002060"/>
                </a:solidFill>
              </a:rPr>
              <a:t>Learners should keep in mind the importance of planning and prioritizing their time and the effective use of it which are essential to achieve success</a:t>
            </a:r>
            <a:r>
              <a:rPr lang="en-US" sz="2000" b="1" dirty="0" smtClean="0"/>
              <a:t>. Learner’s should always think and review, discover the cause and effect of every event, in which they are involved. Do not surrender or become a salve to youthful fancies and indulgences. Be steady in your studies.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" y="4572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“ WE CANNOT ALWAYS BUILD THE FUTURE FOR OUR  YOUTH, BUT WE CAN BUILD OUR YOUTH FOR THE FUTURE”. </a:t>
            </a:r>
            <a:r>
              <a:rPr lang="en-US" sz="2800" b="1" u="sng" dirty="0" smtClean="0">
                <a:latin typeface="Arial Narrow" pitchFamily="34" charset="0"/>
                <a:cs typeface="Aharoni" pitchFamily="2" charset="-79"/>
              </a:rPr>
              <a:t>REMEMBER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“ THE REWARD OF EVERY GOOD ACTION WILL BE GOOD ONLY”. 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52400"/>
            <a:ext cx="82419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</a:rPr>
              <a:t>HOD’S MESSAGE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0386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MR. ATUL GAUTAM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33478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“Learn to enjoy hard work  particularly your studies”.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raj\Desktop\New folder\20200306_114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3048000" cy="3810000"/>
          </a:xfrm>
          <a:prstGeom prst="rect">
            <a:avLst/>
          </a:prstGeom>
          <a:noFill/>
        </p:spPr>
      </p:pic>
      <p:pic>
        <p:nvPicPr>
          <p:cNvPr id="3" name="Picture 2" descr="C:\Users\neeraj\Desktop\New folder\IMG-20200306-WA00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048000"/>
            <a:ext cx="30480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8288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DR. NANCY ARORA 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18288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MS. SAHIBA SHARMA 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2590800"/>
            <a:ext cx="3124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AARUSHI </a:t>
            </a:r>
          </a:p>
          <a:p>
            <a:pPr algn="ctr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BBA 2</a:t>
            </a:r>
            <a:r>
              <a:rPr lang="en-US" sz="3200" b="1" baseline="30000" dirty="0" smtClean="0">
                <a:latin typeface="Aharoni" pitchFamily="2" charset="-79"/>
                <a:cs typeface="Aharoni" pitchFamily="2" charset="-79"/>
              </a:rPr>
              <a:t>ND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YEAR 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From  Editor’s Desk</a:t>
            </a:r>
            <a:endParaRPr lang="en-US" sz="5400" b="1" u="sng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676400" y="1219200"/>
            <a:ext cx="685800" cy="609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14800" y="1219200"/>
            <a:ext cx="685800" cy="609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58000" y="1219200"/>
            <a:ext cx="685800" cy="609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1148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raj\Desktop\New folder (2)\images (4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1" y="4038600"/>
            <a:ext cx="5181599" cy="2819400"/>
          </a:xfrm>
          <a:prstGeom prst="rect">
            <a:avLst/>
          </a:prstGeom>
          <a:noFill/>
        </p:spPr>
      </p:pic>
      <p:pic>
        <p:nvPicPr>
          <p:cNvPr id="1028" name="Picture 4" descr="C:\Users\neeraj\Desktop\New folder (2)\20200428_204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67200" y="228600"/>
            <a:ext cx="4724400" cy="3505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Remember that colleges  are not closed. College buildings are closed.  </a:t>
            </a:r>
            <a:r>
              <a:rPr lang="en-US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T</a:t>
            </a:r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eachers are working harder than ever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.  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“Stay Home Stay Safe”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“Online Classes No Academic Loss”.</a:t>
            </a:r>
            <a:r>
              <a:rPr lang="en-US" sz="2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#PIET #</a:t>
            </a:r>
            <a:r>
              <a:rPr lang="en-US" sz="24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StudentSafety</a:t>
            </a:r>
            <a:r>
              <a:rPr lang="en-US" sz="2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/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9" name="Picture 5" descr="C:\Users\neeraj\Desktop\New folder (2)\images (43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048000"/>
            <a:ext cx="15240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eraj\Desktop\New folder (2)\images (4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350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3048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Everything is cancelled but,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53000"/>
            <a:ext cx="8763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ONLINE LEARNING </a:t>
            </a:r>
          </a:p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NEVER STOPS!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eraj\Desktop\New folder (2)\IMG-20200417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3276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SHOW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3276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KINDNESS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8729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COMPANIES AT PIET FOR       INTERNSHIP: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neeraj\Desktop\New folder (2)\images (47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67200"/>
            <a:ext cx="84582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2438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</a:rPr>
              <a:t>: </a:t>
            </a:r>
            <a:r>
              <a:rPr lang="en-US" sz="3600" b="1" i="1" u="sng" dirty="0" smtClean="0">
                <a:solidFill>
                  <a:srgbClr val="002060"/>
                </a:solidFill>
              </a:rPr>
              <a:t>UAS INTERNATIONAL</a:t>
            </a:r>
            <a:endParaRPr lang="en-US" sz="3600" b="1" i="1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276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: </a:t>
            </a:r>
            <a:r>
              <a:rPr lang="en-US" sz="3600" b="1" i="1" u="sng" dirty="0" smtClean="0">
                <a:solidFill>
                  <a:srgbClr val="002060"/>
                </a:solidFill>
              </a:rPr>
              <a:t>INVESTOSURE</a:t>
            </a:r>
            <a:endParaRPr lang="en-US" sz="3600" b="1" i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eeraj\Desktop\New folder\New folder (2)\images (45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4419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STUDENTS SELECTED FOR INTERNSHIP IN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r>
              <a:rPr lang="en-US" sz="3600" b="1" i="1" u="sng" dirty="0" smtClean="0">
                <a:solidFill>
                  <a:schemeClr val="accent6">
                    <a:lumMod val="50000"/>
                  </a:schemeClr>
                </a:solidFill>
              </a:rPr>
              <a:t>UAS INTERNATIONAL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600" b="1" i="1" dirty="0" smtClean="0">
                <a:solidFill>
                  <a:srgbClr val="002060"/>
                </a:solidFill>
              </a:rPr>
              <a:t>ARE:</a:t>
            </a:r>
            <a:endParaRPr lang="en-US" sz="3600" b="1" i="1" u="sng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neeraj\Desktop\New folder (2)\images (50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4114800" cy="2971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3622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PAYAL - BBA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31242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ISHIKA - BBA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29400" y="60960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AMAN TYAGI - BBA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096000"/>
            <a:ext cx="31242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VIPUL JUNEJA - BBA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24200" y="5257800"/>
            <a:ext cx="29718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YOGESH CHAUHAN - BBA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24200" y="4419600"/>
            <a:ext cx="28956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ARAMDEEP - BBA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38100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SHRUTI  -  BBA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45720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PIYUSH - BBA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" y="53340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VIVEK SHARMA - BBA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" y="60960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SARTHAK KUMAR - BBA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29400" y="53340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SONAM DOON  -  BBA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629400" y="45720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HRISHIK LAKHINA - BBA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29400" y="38100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SUSHANT RAWAL - BBA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29400" y="30480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 - BBA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629400" y="22860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SACHIT KUBBA - BBA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629400" y="15240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PRNAV VERMA - BBA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8600" y="16002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PURVA BATRA  - MBA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506</Words>
  <Application>Microsoft Office PowerPoint</Application>
  <PresentationFormat>On-screen Show (4:3)</PresentationFormat>
  <Paragraphs>90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neeraj</dc:creator>
  <cp:lastModifiedBy>ARORA</cp:lastModifiedBy>
  <cp:revision>38</cp:revision>
  <dcterms:created xsi:type="dcterms:W3CDTF">2020-04-28T18:34:20Z</dcterms:created>
  <dcterms:modified xsi:type="dcterms:W3CDTF">2020-05-04T06:55:17Z</dcterms:modified>
</cp:coreProperties>
</file>